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71" r:id="rId3"/>
    <p:sldId id="272" r:id="rId4"/>
    <p:sldId id="26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CC"/>
    <a:srgbClr val="FF3399"/>
    <a:srgbClr val="FF3300"/>
    <a:srgbClr val="008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6" autoAdjust="0"/>
    <p:restoredTop sz="94660"/>
  </p:normalViewPr>
  <p:slideViewPr>
    <p:cSldViewPr>
      <p:cViewPr>
        <p:scale>
          <a:sx n="70" d="100"/>
          <a:sy n="70" d="100"/>
        </p:scale>
        <p:origin x="-117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17E096E-7665-4D45-A820-1AA4B9B5730C}" type="datetimeFigureOut">
              <a:rPr lang="en-US"/>
              <a:pPr>
                <a:defRPr/>
              </a:pPr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DDACC9-B181-4469-9D6F-0B7743DA5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16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48B5D-C015-47EA-816D-9169FDFCBB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2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B91A9-025F-44ED-9E1C-F3DDD3634E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56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CA469-EE2E-4675-90F8-EE68797EC7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911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71688-2AA8-44FC-B39F-F42CDB542C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84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6D723-D450-4D78-948D-7E8312362A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1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BD527-7A96-473D-95C6-9A887F9075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5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49A0A-39F4-479A-BDA3-E0E6E47C5D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571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FF463-D7D4-417D-ADA8-ED32247268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3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E75ED-F6F5-47D9-A9E9-E73671E9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030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0A265-B77D-4BB7-AEBF-4A949434DB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88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0FB3D-046C-4583-A887-6B27C489E4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510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1767DF1-86C6-4AF2-9DCB-222FE54AE5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9144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 Clase 802</a:t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</a:t>
            </a:r>
            <a:r>
              <a:rPr lang="en-US" altLang="en-US" sz="3600" smtClean="0">
                <a:solidFill>
                  <a:schemeClr val="folHlink"/>
                </a:solidFill>
              </a:rPr>
              <a:t>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5</a:t>
            </a:r>
            <a:r>
              <a:rPr lang="en-US" altLang="en-US" sz="360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30: </a:t>
            </a:r>
            <a:r>
              <a:rPr lang="es-ES_tradnl" altLang="en-US" sz="2800" dirty="0" smtClean="0"/>
              <a:t>¿A ti te gusta la </a:t>
            </a:r>
            <a:r>
              <a:rPr lang="es-ES_tradnl" altLang="en-US" sz="2800" dirty="0" err="1" smtClean="0"/>
              <a:t>musica</a:t>
            </a:r>
            <a:r>
              <a:rPr lang="es-ES_tradnl" altLang="en-US" sz="2800" dirty="0" smtClean="0"/>
              <a:t>?</a:t>
            </a:r>
            <a:endParaRPr lang="es-ES_tradnl" altLang="en-US" sz="28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  <a:endParaRPr lang="es-ES_tradnl" altLang="en-US" sz="2800" dirty="0" smtClean="0"/>
          </a:p>
          <a:p>
            <a:pPr eaLnBrk="1" hangingPunct="1"/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3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gustar, interesar, aburrir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le.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remember</a:t>
            </a:r>
            <a:r>
              <a:rPr lang="es-ES_tradnl" altLang="en-US" sz="2800" i="1" dirty="0" smtClean="0"/>
              <a:t> to use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noun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phrases</a:t>
            </a:r>
            <a:r>
              <a:rPr lang="es-ES_tradnl" altLang="en-US" sz="2800" i="1" dirty="0" smtClean="0"/>
              <a:t> to </a:t>
            </a:r>
            <a:r>
              <a:rPr lang="es-ES_tradnl" altLang="en-US" sz="2800" i="1" dirty="0" err="1" smtClean="0"/>
              <a:t>clarify</a:t>
            </a:r>
            <a:r>
              <a:rPr lang="es-ES_tradnl" altLang="en-US" sz="2800" i="1" dirty="0" smtClean="0"/>
              <a:t>)</a:t>
            </a:r>
            <a:endParaRPr lang="es-ES_tradnl" altLang="en-US" sz="2800" b="1" dirty="0" smtClean="0"/>
          </a:p>
          <a:p>
            <a:pPr eaLnBrk="1" hangingPunct="1"/>
            <a:endParaRPr lang="es-ES_tradnl" altLang="en-US" sz="2800" b="1" dirty="0" smtClean="0"/>
          </a:p>
          <a:p>
            <a:pPr eaLnBrk="1" hangingPunct="1"/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3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dar, examinar, explicar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using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/>
              <a:t>les.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remember</a:t>
            </a:r>
            <a:r>
              <a:rPr lang="es-ES_tradnl" altLang="en-US" sz="2800" i="1" dirty="0" smtClean="0"/>
              <a:t> to use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noun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phrases</a:t>
            </a:r>
            <a:r>
              <a:rPr lang="es-ES_tradnl" altLang="en-US" sz="2800" i="1" dirty="0" smtClean="0"/>
              <a:t> to </a:t>
            </a:r>
            <a:r>
              <a:rPr lang="es-ES_tradnl" altLang="en-US" sz="2800" i="1" dirty="0" err="1" smtClean="0"/>
              <a:t>clarify</a:t>
            </a:r>
            <a:r>
              <a:rPr lang="es-ES_tradnl" altLang="en-US" sz="2800" i="1" dirty="0" smtClean="0"/>
              <a:t>)</a:t>
            </a:r>
          </a:p>
          <a:p>
            <a:pPr eaLnBrk="1" hangingPunct="1"/>
            <a:endParaRPr lang="es-ES_tradnl" alt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248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2. The indirect object pronoun </a:t>
            </a:r>
            <a:r>
              <a:rPr lang="en-US" altLang="en-US" b="1" dirty="0"/>
              <a:t>le</a:t>
            </a:r>
            <a:r>
              <a:rPr lang="en-US" altLang="en-US" dirty="0"/>
              <a:t> and </a:t>
            </a:r>
            <a:r>
              <a:rPr lang="en-US" altLang="en-US" b="1" dirty="0"/>
              <a:t>les</a:t>
            </a:r>
            <a:r>
              <a:rPr lang="en-US" altLang="en-US" dirty="0"/>
              <a:t> are both masculine and feminine. </a:t>
            </a:r>
            <a:r>
              <a:rPr lang="en-US" altLang="en-US" b="1" dirty="0"/>
              <a:t>Le</a:t>
            </a:r>
            <a:r>
              <a:rPr lang="en-US" altLang="en-US" dirty="0"/>
              <a:t> and </a:t>
            </a:r>
            <a:r>
              <a:rPr lang="en-US" altLang="en-US" b="1" dirty="0"/>
              <a:t>les</a:t>
            </a:r>
            <a:r>
              <a:rPr lang="en-US" altLang="en-US" dirty="0"/>
              <a:t> are often used along </a:t>
            </a:r>
            <a:r>
              <a:rPr lang="en-US" altLang="en-US" b="1" dirty="0"/>
              <a:t>with a noun phrase</a:t>
            </a:r>
            <a:r>
              <a:rPr lang="en-US" altLang="en-US" dirty="0"/>
              <a:t> as in the following examples: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solidFill>
                  <a:srgbClr val="0000FF"/>
                </a:solidFill>
              </a:rPr>
              <a:t>El medico </a:t>
            </a:r>
            <a:r>
              <a:rPr lang="en-US" altLang="en-US" b="1" dirty="0">
                <a:solidFill>
                  <a:srgbClr val="0000FF"/>
                </a:solidFill>
              </a:rPr>
              <a:t>le</a:t>
            </a:r>
            <a:r>
              <a:rPr lang="en-US" altLang="en-US" dirty="0">
                <a:solidFill>
                  <a:srgbClr val="0000FF"/>
                </a:solidFill>
              </a:rPr>
              <a:t> da </a:t>
            </a:r>
            <a:r>
              <a:rPr lang="en-US" altLang="en-US" dirty="0" err="1">
                <a:solidFill>
                  <a:srgbClr val="0000FF"/>
                </a:solidFill>
              </a:rPr>
              <a:t>una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receta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00FF"/>
                </a:solidFill>
              </a:rPr>
              <a:t>al </a:t>
            </a:r>
            <a:r>
              <a:rPr lang="en-US" altLang="en-US" b="1" dirty="0" err="1">
                <a:solidFill>
                  <a:srgbClr val="0000FF"/>
                </a:solidFill>
              </a:rPr>
              <a:t>enfermo</a:t>
            </a:r>
            <a:r>
              <a:rPr lang="en-US" altLang="en-US" dirty="0">
                <a:solidFill>
                  <a:srgbClr val="0000FF"/>
                </a:solidFill>
              </a:rPr>
              <a:t>.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b="1" dirty="0">
                <a:solidFill>
                  <a:srgbClr val="0000FF"/>
                </a:solidFill>
              </a:rPr>
              <a:t>Le</a:t>
            </a:r>
            <a:r>
              <a:rPr lang="en-US" altLang="en-US" dirty="0">
                <a:solidFill>
                  <a:srgbClr val="0000FF"/>
                </a:solidFill>
              </a:rPr>
              <a:t> da </a:t>
            </a:r>
            <a:r>
              <a:rPr lang="en-US" altLang="en-US" dirty="0" err="1">
                <a:solidFill>
                  <a:srgbClr val="0000FF"/>
                </a:solidFill>
              </a:rPr>
              <a:t>una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receta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00FF"/>
                </a:solidFill>
              </a:rPr>
              <a:t>a la </a:t>
            </a:r>
            <a:r>
              <a:rPr lang="en-US" altLang="en-US" b="1" dirty="0" err="1">
                <a:solidFill>
                  <a:srgbClr val="0000FF"/>
                </a:solidFill>
              </a:rPr>
              <a:t>enferma</a:t>
            </a:r>
            <a:r>
              <a:rPr lang="en-US" altLang="en-US" dirty="0">
                <a:solidFill>
                  <a:srgbClr val="0000FF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solidFill>
                  <a:srgbClr val="0000FF"/>
                </a:solidFill>
              </a:rPr>
              <a:t>El medico </a:t>
            </a:r>
            <a:r>
              <a:rPr lang="en-US" altLang="en-US" b="1" dirty="0">
                <a:solidFill>
                  <a:srgbClr val="0000FF"/>
                </a:solidFill>
              </a:rPr>
              <a:t>les </a:t>
            </a:r>
            <a:r>
              <a:rPr lang="en-US" altLang="en-US" dirty="0">
                <a:solidFill>
                  <a:srgbClr val="0000FF"/>
                </a:solidFill>
              </a:rPr>
              <a:t>da </a:t>
            </a:r>
            <a:r>
              <a:rPr lang="en-US" altLang="en-US" dirty="0" err="1">
                <a:solidFill>
                  <a:srgbClr val="0000FF"/>
                </a:solidFill>
              </a:rPr>
              <a:t>una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receta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b="1" dirty="0">
                <a:solidFill>
                  <a:srgbClr val="0000FF"/>
                </a:solidFill>
              </a:rPr>
              <a:t>a </a:t>
            </a:r>
            <a:r>
              <a:rPr lang="en-US" altLang="en-US" b="1" dirty="0" err="1">
                <a:solidFill>
                  <a:srgbClr val="0000FF"/>
                </a:solidFill>
              </a:rPr>
              <a:t>sus</a:t>
            </a:r>
            <a:r>
              <a:rPr lang="en-US" altLang="en-US" b="1" dirty="0">
                <a:solidFill>
                  <a:srgbClr val="0000FF"/>
                </a:solidFill>
              </a:rPr>
              <a:t> </a:t>
            </a:r>
            <a:r>
              <a:rPr lang="en-US" altLang="en-US" b="1" dirty="0" err="1">
                <a:solidFill>
                  <a:srgbClr val="0000FF"/>
                </a:solidFill>
              </a:rPr>
              <a:t>pacientes</a:t>
            </a:r>
            <a:r>
              <a:rPr lang="en-US" altLang="en-US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3. Since </a:t>
            </a:r>
            <a:r>
              <a:rPr lang="en-US" altLang="en-US" b="1" dirty="0"/>
              <a:t>le</a:t>
            </a:r>
            <a:r>
              <a:rPr lang="en-US" altLang="en-US" dirty="0"/>
              <a:t> and </a:t>
            </a:r>
            <a:r>
              <a:rPr lang="en-US" altLang="en-US" b="1" dirty="0"/>
              <a:t>les</a:t>
            </a:r>
            <a:r>
              <a:rPr lang="en-US" altLang="en-US" dirty="0"/>
              <a:t> can refer to more than one person, they are often clarified like this: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                 </a:t>
            </a:r>
            <a:r>
              <a:rPr lang="en-US" altLang="en-US" dirty="0">
                <a:solidFill>
                  <a:srgbClr val="0000FF"/>
                </a:solidFill>
              </a:rPr>
              <a:t>a </a:t>
            </a:r>
            <a:r>
              <a:rPr lang="en-US" altLang="en-US" dirty="0" err="1">
                <a:solidFill>
                  <a:srgbClr val="0000FF"/>
                </a:solidFill>
              </a:rPr>
              <a:t>él</a:t>
            </a:r>
            <a:r>
              <a:rPr lang="en-US" altLang="en-US" dirty="0">
                <a:solidFill>
                  <a:srgbClr val="0000FF"/>
                </a:solidFill>
              </a:rPr>
              <a:t>				        a </a:t>
            </a:r>
            <a:r>
              <a:rPr lang="en-US" altLang="en-US" dirty="0" err="1">
                <a:solidFill>
                  <a:srgbClr val="0000FF"/>
                </a:solidFill>
              </a:rPr>
              <a:t>ellos</a:t>
            </a: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/>
              <a:t>Le </a:t>
            </a:r>
            <a:r>
              <a:rPr lang="en-US" altLang="en-US" b="1" dirty="0" err="1"/>
              <a:t>hablo</a:t>
            </a:r>
            <a:r>
              <a:rPr lang="en-US" altLang="en-US" b="1" dirty="0"/>
              <a:t>  </a:t>
            </a:r>
            <a:r>
              <a:rPr lang="en-US" altLang="en-US" dirty="0">
                <a:solidFill>
                  <a:srgbClr val="0000FF"/>
                </a:solidFill>
              </a:rPr>
              <a:t>a </a:t>
            </a:r>
            <a:r>
              <a:rPr lang="en-US" altLang="en-US" dirty="0" err="1">
                <a:solidFill>
                  <a:srgbClr val="0000FF"/>
                </a:solidFill>
              </a:rPr>
              <a:t>ella</a:t>
            </a:r>
            <a:r>
              <a:rPr lang="en-US" altLang="en-US" dirty="0">
                <a:solidFill>
                  <a:srgbClr val="0000FF"/>
                </a:solidFill>
              </a:rPr>
              <a:t>	      </a:t>
            </a:r>
            <a:r>
              <a:rPr lang="en-US" altLang="en-US" b="1" dirty="0"/>
              <a:t>Les </a:t>
            </a:r>
            <a:r>
              <a:rPr lang="en-US" altLang="en-US" b="1" dirty="0" err="1"/>
              <a:t>hablo</a:t>
            </a:r>
            <a:r>
              <a:rPr lang="en-US" altLang="en-US" b="1" dirty="0">
                <a:solidFill>
                  <a:srgbClr val="0000FF"/>
                </a:solidFill>
              </a:rPr>
              <a:t>  </a:t>
            </a:r>
            <a:r>
              <a:rPr lang="en-US" altLang="en-US" dirty="0">
                <a:solidFill>
                  <a:srgbClr val="0000FF"/>
                </a:solidFill>
              </a:rPr>
              <a:t>a </a:t>
            </a:r>
            <a:r>
              <a:rPr lang="en-US" altLang="en-US" dirty="0" err="1">
                <a:solidFill>
                  <a:srgbClr val="0000FF"/>
                </a:solidFill>
              </a:rPr>
              <a:t>ellas</a:t>
            </a:r>
            <a:endParaRPr lang="en-US" altLang="en-US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rgbClr val="0000FF"/>
                </a:solidFill>
              </a:rPr>
              <a:t>                 a </a:t>
            </a:r>
            <a:r>
              <a:rPr lang="en-US" altLang="en-US" dirty="0" err="1" smtClean="0">
                <a:solidFill>
                  <a:srgbClr val="0000FF"/>
                </a:solidFill>
              </a:rPr>
              <a:t>usted</a:t>
            </a:r>
            <a:r>
              <a:rPr lang="en-US" altLang="en-US" dirty="0" smtClean="0">
                <a:solidFill>
                  <a:srgbClr val="0000FF"/>
                </a:solidFill>
              </a:rPr>
              <a:t>                            </a:t>
            </a:r>
            <a:r>
              <a:rPr lang="en-US" altLang="en-US" dirty="0">
                <a:solidFill>
                  <a:srgbClr val="0000FF"/>
                </a:solidFill>
              </a:rPr>
              <a:t>a </a:t>
            </a:r>
            <a:r>
              <a:rPr lang="en-US" altLang="en-US" dirty="0" err="1">
                <a:solidFill>
                  <a:srgbClr val="0000FF"/>
                </a:solidFill>
              </a:rPr>
              <a:t>ustedes</a:t>
            </a:r>
            <a:endParaRPr lang="en-US" altLang="en-US" b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981200" y="4724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477000" y="4724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2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036638"/>
            <a:ext cx="8686800" cy="4525962"/>
          </a:xfrm>
          <a:noFill/>
          <a:ln/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en-US" dirty="0"/>
              <a:t>4.  </a:t>
            </a:r>
            <a:r>
              <a:rPr lang="es-ES_tradnl" altLang="en-US" dirty="0" err="1"/>
              <a:t>Remember</a:t>
            </a:r>
            <a:r>
              <a:rPr lang="es-ES_tradnl" altLang="en-US" dirty="0"/>
              <a:t> </a:t>
            </a:r>
            <a:r>
              <a:rPr lang="es-ES_tradnl" altLang="en-US" dirty="0" err="1"/>
              <a:t>that</a:t>
            </a:r>
            <a:r>
              <a:rPr lang="es-ES_tradnl" altLang="en-US" dirty="0"/>
              <a:t> </a:t>
            </a:r>
            <a:r>
              <a:rPr lang="es-ES_tradnl" altLang="en-US" b="1" dirty="0"/>
              <a:t>m</a:t>
            </a:r>
            <a:r>
              <a:rPr lang="en-US" altLang="en-US" b="1" dirty="0"/>
              <a:t>e, </a:t>
            </a:r>
            <a:r>
              <a:rPr lang="en-US" altLang="en-US" b="1" dirty="0" err="1"/>
              <a:t>te</a:t>
            </a:r>
            <a:r>
              <a:rPr lang="en-US" altLang="en-US" b="1" dirty="0"/>
              <a:t>, le, </a:t>
            </a:r>
            <a:r>
              <a:rPr lang="en-US" altLang="en-US" b="1" dirty="0" err="1"/>
              <a:t>nos</a:t>
            </a:r>
            <a:r>
              <a:rPr lang="en-US" altLang="en-US" b="1" dirty="0"/>
              <a:t> </a:t>
            </a:r>
            <a:r>
              <a:rPr lang="es-ES_tradnl" altLang="en-US" dirty="0"/>
              <a:t>and </a:t>
            </a:r>
            <a:r>
              <a:rPr lang="es-ES_tradnl" altLang="en-US" b="1" dirty="0"/>
              <a:t>les </a:t>
            </a:r>
            <a:r>
              <a:rPr lang="es-ES_tradnl" altLang="en-US" dirty="0"/>
              <a:t>are placed </a:t>
            </a:r>
            <a:r>
              <a:rPr lang="es-ES_tradnl" altLang="en-US" dirty="0" err="1"/>
              <a:t>right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3300"/>
                </a:solidFill>
              </a:rPr>
              <a:t>BEFORE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b="1" dirty="0" err="1">
                <a:solidFill>
                  <a:srgbClr val="FF9900"/>
                </a:solidFill>
              </a:rPr>
              <a:t>verb</a:t>
            </a:r>
            <a:r>
              <a:rPr lang="es-ES_tradnl" altLang="en-US" dirty="0"/>
              <a:t>.</a:t>
            </a:r>
          </a:p>
          <a:p>
            <a:pPr marL="990600" lvl="1" indent="-533400" algn="ctr"/>
            <a:r>
              <a:rPr lang="es-ES_tradnl" altLang="en-US" dirty="0"/>
              <a:t>¿El medico </a:t>
            </a:r>
            <a:r>
              <a:rPr lang="es-ES_tradnl" altLang="en-US" b="1" dirty="0">
                <a:solidFill>
                  <a:srgbClr val="FF3300"/>
                </a:solidFill>
              </a:rPr>
              <a:t>te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ve</a:t>
            </a:r>
            <a:r>
              <a:rPr lang="es-ES_tradnl" altLang="en-US" dirty="0"/>
              <a:t> ? </a:t>
            </a:r>
          </a:p>
          <a:p>
            <a:pPr marL="990600" lvl="1" indent="-533400" algn="ctr"/>
            <a:r>
              <a:rPr lang="es-ES_tradnl" altLang="en-US" dirty="0"/>
              <a:t>Si, y</a:t>
            </a:r>
            <a:r>
              <a:rPr lang="es-ES_tradnl" altLang="en-US" b="1" dirty="0">
                <a:solidFill>
                  <a:srgbClr val="FF3300"/>
                </a:solidFill>
              </a:rPr>
              <a:t> me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examina.</a:t>
            </a:r>
          </a:p>
          <a:p>
            <a:pPr marL="990600" lvl="1" indent="-533400" algn="ctr"/>
            <a:r>
              <a:rPr lang="es-ES_tradnl" altLang="en-US" dirty="0"/>
              <a:t>¿</a:t>
            </a:r>
            <a:r>
              <a:rPr lang="es-ES_tradnl" altLang="en-US" b="1" dirty="0">
                <a:solidFill>
                  <a:srgbClr val="FF3300"/>
                </a:solidFill>
              </a:rPr>
              <a:t>le </a:t>
            </a:r>
            <a:r>
              <a:rPr lang="es-ES_tradnl" altLang="en-US" b="1" dirty="0">
                <a:solidFill>
                  <a:srgbClr val="FF9900"/>
                </a:solidFill>
              </a:rPr>
              <a:t>habla</a:t>
            </a:r>
            <a:r>
              <a:rPr lang="es-ES_tradnl" altLang="en-US" dirty="0"/>
              <a:t> a ella el farmacéutico?</a:t>
            </a:r>
          </a:p>
          <a:p>
            <a:pPr marL="990600" lvl="1" indent="-533400" algn="ctr"/>
            <a:r>
              <a:rPr lang="es-ES_tradnl" altLang="en-US" dirty="0"/>
              <a:t>La recepcionista </a:t>
            </a:r>
            <a:r>
              <a:rPr lang="es-ES_tradnl" altLang="en-US" b="1" dirty="0">
                <a:solidFill>
                  <a:srgbClr val="FF3300"/>
                </a:solidFill>
              </a:rPr>
              <a:t>nos </a:t>
            </a:r>
            <a:r>
              <a:rPr lang="es-ES_tradnl" altLang="en-US" b="1" dirty="0">
                <a:solidFill>
                  <a:srgbClr val="FF9900"/>
                </a:solidFill>
              </a:rPr>
              <a:t>da</a:t>
            </a:r>
            <a:r>
              <a:rPr lang="es-ES_tradnl" altLang="en-US" dirty="0"/>
              <a:t> una cita</a:t>
            </a:r>
          </a:p>
          <a:p>
            <a:pPr marL="990600" lvl="1" indent="-533400" algn="ctr"/>
            <a:r>
              <a:rPr lang="es-ES_tradnl" altLang="en-US" dirty="0"/>
              <a:t>¿</a:t>
            </a:r>
            <a:r>
              <a:rPr lang="es-ES_tradnl" altLang="en-US" b="1" dirty="0">
                <a:solidFill>
                  <a:srgbClr val="FF3300"/>
                </a:solidFill>
              </a:rPr>
              <a:t>les</a:t>
            </a:r>
            <a:r>
              <a:rPr lang="es-ES_tradnl" altLang="en-US" dirty="0"/>
              <a:t> </a:t>
            </a:r>
            <a:r>
              <a:rPr lang="es-ES_tradnl" altLang="en-US" b="1" dirty="0">
                <a:solidFill>
                  <a:srgbClr val="FF9900"/>
                </a:solidFill>
              </a:rPr>
              <a:t>da</a:t>
            </a:r>
            <a:r>
              <a:rPr lang="es-ES_tradnl" altLang="en-US" dirty="0"/>
              <a:t> la cita para mañana?</a:t>
            </a:r>
          </a:p>
        </p:txBody>
      </p:sp>
    </p:spTree>
    <p:extLst>
      <p:ext uri="{BB962C8B-B14F-4D97-AF65-F5344CB8AC3E}">
        <p14:creationId xmlns:p14="http://schemas.microsoft.com/office/powerpoint/2010/main" val="248582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343400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el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16</a:t>
            </a:r>
            <a:r>
              <a:rPr lang="en-US" altLang="en-US" dirty="0" smtClean="0"/>
              <a:t> p. 210 (1-7)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SIGN </a:t>
            </a:r>
            <a:r>
              <a:rPr lang="en-US" altLang="en-US" u="sng" dirty="0" smtClean="0"/>
              <a:t>Quiz 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6</a:t>
            </a:r>
            <a:r>
              <a:rPr lang="en-US" altLang="en-US" dirty="0" smtClean="0"/>
              <a:t> by NO </a:t>
            </a:r>
            <a:r>
              <a:rPr lang="en-US" altLang="en-US" smtClean="0"/>
              <a:t>LATER than NEXT TUESDAY</a:t>
            </a:r>
            <a:endParaRPr lang="en-US" altLang="en-US" dirty="0" smtClean="0"/>
          </a:p>
          <a:p>
            <a:pPr marL="0" indent="0" eaLnBrk="1" hangingPunct="1">
              <a:buNone/>
            </a:pPr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304800"/>
            <a:ext cx="8229600" cy="80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3300"/>
                </a:solidFill>
              </a:rPr>
              <a:t>Tarea</a:t>
            </a:r>
            <a:r>
              <a:rPr lang="en-US" altLang="en-US" sz="4400" dirty="0">
                <a:solidFill>
                  <a:srgbClr val="FF3300"/>
                </a:solidFill>
              </a:rPr>
              <a:t> # </a:t>
            </a:r>
            <a:r>
              <a:rPr lang="en-US" altLang="en-US" sz="4400" dirty="0" smtClean="0">
                <a:solidFill>
                  <a:srgbClr val="FF3300"/>
                </a:solidFill>
              </a:rPr>
              <a:t>30</a:t>
            </a:r>
            <a:r>
              <a:rPr lang="en-US" altLang="en-US" sz="4400" dirty="0">
                <a:solidFill>
                  <a:srgbClr val="FF33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11612</TotalTime>
  <Words>229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 Clase 802 La fecha es el 5 de diciembre del 2017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 im La fecha es el 13 de mayo del 2011</dc:title>
  <dc:creator>Helen Zumaeta</dc:creator>
  <cp:lastModifiedBy>Helen Zumaeta</cp:lastModifiedBy>
  <cp:revision>44</cp:revision>
  <cp:lastPrinted>2016-06-07T14:49:59Z</cp:lastPrinted>
  <dcterms:created xsi:type="dcterms:W3CDTF">2011-05-13T00:39:42Z</dcterms:created>
  <dcterms:modified xsi:type="dcterms:W3CDTF">2017-12-05T17:49:32Z</dcterms:modified>
</cp:coreProperties>
</file>